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85" r:id="rId6"/>
    <p:sldId id="272" r:id="rId7"/>
    <p:sldId id="287" r:id="rId8"/>
    <p:sldId id="286" r:id="rId9"/>
    <p:sldId id="274" r:id="rId10"/>
    <p:sldId id="282" r:id="rId11"/>
    <p:sldId id="288" r:id="rId12"/>
    <p:sldId id="289" r:id="rId13"/>
    <p:sldId id="283" r:id="rId14"/>
    <p:sldId id="284" r:id="rId1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9CC00"/>
    <a:srgbClr val="008000"/>
    <a:srgbClr val="68B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E15B6-BE72-4E25-AAB0-1BF1F2D21C23}" v="135" dt="2021-01-30T01:12:35.566"/>
    <p1510:client id="{DB052C6D-B1EB-4144-B694-AAA0F0294F5A}" v="187" dt="2021-01-31T17:30:5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09:39:13.876" v="1779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09:37:54.597" v="1775" actId="20577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Gastbenutzer" providerId="Windows Live" clId="Web-{DB052C6D-B1EB-4144-B694-AAA0F0294F5A}"/>
    <pc:docChg chg="addSld delSld modSld sldOrd">
      <pc:chgData name="Gastbenutzer" userId="" providerId="Windows Live" clId="Web-{DB052C6D-B1EB-4144-B694-AAA0F0294F5A}" dt="2021-01-31T17:30:57.109" v="133" actId="1076"/>
      <pc:docMkLst>
        <pc:docMk/>
      </pc:docMkLst>
      <pc:sldChg chg="del">
        <pc:chgData name="Gastbenutzer" userId="" providerId="Windows Live" clId="Web-{DB052C6D-B1EB-4144-B694-AAA0F0294F5A}" dt="2021-01-31T16:59:01.528" v="3"/>
        <pc:sldMkLst>
          <pc:docMk/>
          <pc:sldMk cId="46402926" sldId="281"/>
        </pc:sldMkLst>
      </pc:sldChg>
      <pc:sldChg chg="addSp delSp modSp">
        <pc:chgData name="Gastbenutzer" userId="" providerId="Windows Live" clId="Web-{DB052C6D-B1EB-4144-B694-AAA0F0294F5A}" dt="2021-01-31T17:30:57.109" v="133" actId="1076"/>
        <pc:sldMkLst>
          <pc:docMk/>
          <pc:sldMk cId="912767869" sldId="285"/>
        </pc:sldMkLst>
        <pc:spChg chg="mod">
          <ac:chgData name="Gastbenutzer" userId="" providerId="Windows Live" clId="Web-{DB052C6D-B1EB-4144-B694-AAA0F0294F5A}" dt="2021-01-31T17:30:57.109" v="133" actId="1076"/>
          <ac:spMkLst>
            <pc:docMk/>
            <pc:sldMk cId="912767869" sldId="285"/>
            <ac:spMk id="2" creationId="{805619BB-4E41-4F8C-80BB-C88E4D1DEA87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2" creationId="{8EC4455B-AF93-4C87-8533-477169FD4F1F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4" creationId="{DD8D9B64-B705-46A2-945D-38A3395C28D0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6" creationId="{FF84D101-15AA-444C-814E-882E9204070E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24" creationId="{7A00717A-7D3C-456B-A779-9D0638878237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29" creationId="{7A00717A-7D3C-456B-A779-9D0638878237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30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5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7" creationId="{C28D0172-F2E0-4763-9C35-F022664959D8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9" creationId="{DF6FB2B2-CE21-407F-B22E-302DADC2C3D3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41" creationId="{9F2851FB-E841-4509-8A6D-A416376EA380}"/>
          </ac:spMkLst>
        </pc:sp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2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3" creationId="{03EC48BD-A960-4717-BC76-7E4C982250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5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6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7" creationId="{03EC48BD-A960-4717-BC76-7E4C9822503D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8" creationId="{6CD94893-A2D1-401B-A469-D34E425DCE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1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3" creationId="{6CD94893-A2D1-401B-A469-D34E425DCE3D}"/>
          </ac:picMkLst>
        </pc:picChg>
        <pc:cxnChg chg="add">
          <ac:chgData name="Gastbenutzer" userId="" providerId="Windows Live" clId="Web-{DB052C6D-B1EB-4144-B694-AAA0F0294F5A}" dt="2021-01-31T17:29:55.264" v="118"/>
          <ac:cxnSpMkLst>
            <pc:docMk/>
            <pc:sldMk cId="912767869" sldId="285"/>
            <ac:cxnSpMk id="32" creationId="{179C4C8E-197B-4679-AE96-B5147F971C90}"/>
          </ac:cxnSpMkLst>
        </pc:cxnChg>
      </pc:sldChg>
      <pc:sldChg chg="addSp modSp add replId">
        <pc:chgData name="Gastbenutzer" userId="" providerId="Windows Live" clId="Web-{DB052C6D-B1EB-4144-B694-AAA0F0294F5A}" dt="2021-01-31T17:10:06.498" v="67"/>
        <pc:sldMkLst>
          <pc:docMk/>
          <pc:sldMk cId="3874170937" sldId="286"/>
        </pc:sldMkLst>
        <pc:spChg chg="mod">
          <ac:chgData name="Gastbenutzer" userId="" providerId="Windows Live" clId="Web-{DB052C6D-B1EB-4144-B694-AAA0F0294F5A}" dt="2021-01-31T17:00:54.312" v="34" actId="20577"/>
          <ac:spMkLst>
            <pc:docMk/>
            <pc:sldMk cId="3874170937" sldId="286"/>
            <ac:spMk id="2" creationId="{805619BB-4E41-4F8C-80BB-C88E4D1DEA87}"/>
          </ac:spMkLst>
        </pc:spChg>
        <pc:picChg chg="add mod">
          <ac:chgData name="Gastbenutzer" userId="" providerId="Windows Live" clId="Web-{DB052C6D-B1EB-4144-B694-AAA0F0294F5A}" dt="2021-01-31T17:10:06.498" v="67"/>
          <ac:picMkLst>
            <pc:docMk/>
            <pc:sldMk cId="3874170937" sldId="286"/>
            <ac:picMk id="3" creationId="{71EEE452-EC12-4B51-AD52-4948DB8BFD91}"/>
          </ac:picMkLst>
        </pc:picChg>
      </pc:sldChg>
      <pc:sldChg chg="addSp delSp modSp add ord replId">
        <pc:chgData name="Gastbenutzer" userId="" providerId="Windows Live" clId="Web-{DB052C6D-B1EB-4144-B694-AAA0F0294F5A}" dt="2021-01-31T17:00:48.124" v="32" actId="20577"/>
        <pc:sldMkLst>
          <pc:docMk/>
          <pc:sldMk cId="3068505147" sldId="287"/>
        </pc:sldMkLst>
        <pc:spChg chg="mod">
          <ac:chgData name="Gastbenutzer" userId="" providerId="Windows Live" clId="Web-{DB052C6D-B1EB-4144-B694-AAA0F0294F5A}" dt="2021-01-31T17:00:48.124" v="32" actId="20577"/>
          <ac:spMkLst>
            <pc:docMk/>
            <pc:sldMk cId="3068505147" sldId="287"/>
            <ac:spMk id="2" creationId="{4D3660A4-3EBB-4F4C-A80D-8AE00CAE0913}"/>
          </ac:spMkLst>
        </pc:spChg>
        <pc:picChg chg="add mod">
          <ac:chgData name="Gastbenutzer" userId="" providerId="Windows Live" clId="Web-{DB052C6D-B1EB-4144-B694-AAA0F0294F5A}" dt="2021-01-31T17:00:15.811" v="30" actId="1076"/>
          <ac:picMkLst>
            <pc:docMk/>
            <pc:sldMk cId="3068505147" sldId="287"/>
            <ac:picMk id="3" creationId="{F35DA725-9B04-48FD-816B-2FC94707D108}"/>
          </ac:picMkLst>
        </pc:picChg>
        <pc:picChg chg="del">
          <ac:chgData name="Gastbenutzer" userId="" providerId="Windows Live" clId="Web-{DB052C6D-B1EB-4144-B694-AAA0F0294F5A}" dt="2021-01-31T16:59:28.294" v="19"/>
          <ac:picMkLst>
            <pc:docMk/>
            <pc:sldMk cId="3068505147" sldId="287"/>
            <ac:picMk id="5" creationId="{EAA629E6-9E34-44C5-9C3E-341D0649258C}"/>
          </ac:picMkLst>
        </pc:picChg>
        <pc:picChg chg="del">
          <ac:chgData name="Gastbenutzer" userId="" providerId="Windows Live" clId="Web-{DB052C6D-B1EB-4144-B694-AAA0F0294F5A}" dt="2021-01-31T16:59:27.278" v="18"/>
          <ac:picMkLst>
            <pc:docMk/>
            <pc:sldMk cId="3068505147" sldId="287"/>
            <ac:picMk id="7" creationId="{E57FF134-9283-4387-BE4C-0780E7D1155E}"/>
          </ac:picMkLst>
        </pc:picChg>
      </pc:sldChg>
      <pc:sldChg chg="addSp delSp modSp add replId">
        <pc:chgData name="Gastbenutzer" userId="" providerId="Windows Live" clId="Web-{DB052C6D-B1EB-4144-B694-AAA0F0294F5A}" dt="2021-01-31T17:26:35.649" v="107"/>
        <pc:sldMkLst>
          <pc:docMk/>
          <pc:sldMk cId="3408722124" sldId="288"/>
        </pc:sldMkLst>
        <pc:spChg chg="mod">
          <ac:chgData name="Gastbenutzer" userId="" providerId="Windows Live" clId="Web-{DB052C6D-B1EB-4144-B694-AAA0F0294F5A}" dt="2021-01-31T17:23:07.769" v="100" actId="20577"/>
          <ac:spMkLst>
            <pc:docMk/>
            <pc:sldMk cId="3408722124" sldId="288"/>
            <ac:spMk id="2" creationId="{4D3660A4-3EBB-4F4C-A80D-8AE00CAE0913}"/>
          </ac:spMkLst>
        </pc:spChg>
        <pc:picChg chg="add del mod">
          <ac:chgData name="Gastbenutzer" userId="" providerId="Windows Live" clId="Web-{DB052C6D-B1EB-4144-B694-AAA0F0294F5A}" dt="2021-01-31T17:23:30.754" v="103"/>
          <ac:picMkLst>
            <pc:docMk/>
            <pc:sldMk cId="3408722124" sldId="288"/>
            <ac:picMk id="3" creationId="{4EE764B0-B3FB-4D17-8DC5-8990837078DC}"/>
          </ac:picMkLst>
        </pc:picChg>
        <pc:picChg chg="mod">
          <ac:chgData name="Gastbenutzer" userId="" providerId="Windows Live" clId="Web-{DB052C6D-B1EB-4144-B694-AAA0F0294F5A}" dt="2021-01-31T17:26:35.649" v="107"/>
          <ac:picMkLst>
            <pc:docMk/>
            <pc:sldMk cId="3408722124" sldId="288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4:21.770" v="105"/>
          <ac:picMkLst>
            <pc:docMk/>
            <pc:sldMk cId="3408722124" sldId="288"/>
            <ac:picMk id="7" creationId="{E57FF134-9283-4387-BE4C-0780E7D1155E}"/>
          </ac:picMkLst>
        </pc:picChg>
      </pc:sldChg>
      <pc:sldChg chg="modSp add replId">
        <pc:chgData name="Gastbenutzer" userId="" providerId="Windows Live" clId="Web-{DB052C6D-B1EB-4144-B694-AAA0F0294F5A}" dt="2021-01-31T17:28:44.027" v="117" actId="1076"/>
        <pc:sldMkLst>
          <pc:docMk/>
          <pc:sldMk cId="3511770923" sldId="289"/>
        </pc:sldMkLst>
        <pc:spChg chg="mod">
          <ac:chgData name="Gastbenutzer" userId="" providerId="Windows Live" clId="Web-{DB052C6D-B1EB-4144-B694-AAA0F0294F5A}" dt="2021-01-31T17:27:08.025" v="113" actId="20577"/>
          <ac:spMkLst>
            <pc:docMk/>
            <pc:sldMk cId="3511770923" sldId="289"/>
            <ac:spMk id="2" creationId="{4D3660A4-3EBB-4F4C-A80D-8AE00CAE0913}"/>
          </ac:spMkLst>
        </pc:spChg>
        <pc:picChg chg="mod">
          <ac:chgData name="Gastbenutzer" userId="" providerId="Windows Live" clId="Web-{DB052C6D-B1EB-4144-B694-AAA0F0294F5A}" dt="2021-01-31T17:28:44.027" v="117" actId="1076"/>
          <ac:picMkLst>
            <pc:docMk/>
            <pc:sldMk cId="3511770923" sldId="289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8:05.620" v="114"/>
          <ac:picMkLst>
            <pc:docMk/>
            <pc:sldMk cId="3511770923" sldId="289"/>
            <ac:picMk id="7" creationId="{E57FF134-9283-4387-BE4C-0780E7D1155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169885"/>
            <a:ext cx="5431127" cy="25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883415"/>
            <a:ext cx="4591384" cy="2376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8722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Customer Package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12" y="1781365"/>
            <a:ext cx="5668471" cy="346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5" y="2607848"/>
            <a:ext cx="4459442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17709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Das magische 🍷&amp;#xFE0E</a:t>
            </a:r>
            <a:endParaRPr lang="be-BY" sz="32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629267"/>
            <a:ext cx="8641244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1990725" y="1645921"/>
            <a:ext cx="8429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de-DE" sz="2400" dirty="0"/>
              <a:t>Planung</a:t>
            </a:r>
          </a:p>
          <a:p>
            <a:pPr marL="457200" indent="-457200">
              <a:buAutoNum type="arabicParenBoth"/>
            </a:pPr>
            <a:r>
              <a:rPr lang="de-DE" sz="2400" dirty="0"/>
              <a:t>Analyse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r>
              <a:rPr lang="de-DE" sz="2400" dirty="0"/>
              <a:t>(3) Design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 &amp; Customer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&amp; Order Package</a:t>
            </a:r>
          </a:p>
          <a:p>
            <a:r>
              <a:rPr lang="de-DE" sz="2400" dirty="0"/>
              <a:t>(4)	Reflektion</a:t>
            </a:r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4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3" name="Picture 26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8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30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32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" name="Rectangle 34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6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(2)	Analyse</a:t>
            </a:r>
            <a:br>
              <a:rPr lang="en-US" sz="5600" dirty="0"/>
            </a:br>
            <a:r>
              <a:rPr lang="en-US" sz="5600" dirty="0"/>
              <a:t>	      </a:t>
            </a:r>
            <a:r>
              <a:rPr lang="en-US" sz="3600">
                <a:solidFill>
                  <a:schemeClr val="accent1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(2.1)Aufgabenstellung</a:t>
            </a:r>
            <a:br>
              <a:rPr lang="en-US" sz="5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sz="560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78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C7052AAD-80F4-4902-98F7-2051AD4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Qualitätsziele</a:t>
            </a:r>
            <a:endParaRPr lang="be-BY" dirty="0"/>
          </a:p>
        </p:txBody>
      </p:sp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#1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4" y="1449093"/>
            <a:ext cx="4779168" cy="50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5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r>
              <a:rPr lang="de-DE" sz="31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71EEE452-EC12-4B51-AD52-4948DB8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27" y="2448673"/>
            <a:ext cx="8608100" cy="42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17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172</Words>
  <Application>Microsoft Office PowerPoint</Application>
  <PresentationFormat>Breitbild</PresentationFormat>
  <Paragraphs>36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GradientVTI</vt:lpstr>
      <vt:lpstr>Іён</vt:lpstr>
      <vt:lpstr>PowerPoint-Präsentation</vt:lpstr>
      <vt:lpstr>Inhalt</vt:lpstr>
      <vt:lpstr>(1) Planung                             </vt:lpstr>
      <vt:lpstr>(2) Analyse        (2.1)Aufgabenstellung </vt:lpstr>
      <vt:lpstr>Qualitätsziele</vt:lpstr>
      <vt:lpstr>(2) Analyse  (2.2) Analysediagramm #1</vt:lpstr>
      <vt:lpstr>(2) Analyse                            (2.2) Analysediagramm #2 </vt:lpstr>
      <vt:lpstr>(3) Design                            (3.1) Technologienübersicht </vt:lpstr>
      <vt:lpstr>(3) Design  (3.2) Benutzeroberfläche </vt:lpstr>
      <vt:lpstr>(3) Design  (3.3) User Package</vt:lpstr>
      <vt:lpstr>(3) Design  (3.3) Customer Package </vt:lpstr>
      <vt:lpstr>(3) Design                            (3.4) Wine Package #1 </vt:lpstr>
      <vt:lpstr>(3) Design                            (3.4) Wine Package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72</cp:revision>
  <dcterms:created xsi:type="dcterms:W3CDTF">2021-01-25T21:38:11Z</dcterms:created>
  <dcterms:modified xsi:type="dcterms:W3CDTF">2021-01-31T17:30:57Z</dcterms:modified>
</cp:coreProperties>
</file>